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14bcc165754281" /><Relationship Type="http://schemas.openxmlformats.org/officeDocument/2006/relationships/extended-properties" Target="/docProps/app.xml" Id="R25abc7c0bd4b4fba" /><Relationship Type="http://schemas.openxmlformats.org/officeDocument/2006/relationships/officeDocument" Target="/ppt/presentation.xml" Id="R6cc07b8f373040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fb874664bf4e6b"/>
  </p:sldMasterIdLst>
  <p:notesMasterIdLst>
    <p:notesMasterId xmlns:r="http://schemas.openxmlformats.org/officeDocument/2006/relationships" r:id="R28d4477ea57f42e8"/>
  </p:notesMasterIdLst>
  <p:sldIdLst>
    <p:sldId xmlns:r="http://schemas.openxmlformats.org/officeDocument/2006/relationships" id="256" r:id="R61b792a16bd44cd0"/>
  </p:sldIdLst>
  <p:sldSz cx="11430000" cy="6000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50b8bee5434a19" /><Relationship Type="http://schemas.openxmlformats.org/officeDocument/2006/relationships/slideMaster" Target="/ppt/slideMasters/slideMaster1.xml" Id="Radfb874664bf4e6b" /><Relationship Type="http://schemas.openxmlformats.org/officeDocument/2006/relationships/notesMaster" Target="/ppt/notesMasters/notesMaster1.xml" Id="R28d4477ea57f42e8" /><Relationship Type="http://schemas.openxmlformats.org/officeDocument/2006/relationships/presProps" Target="/ppt/presProps.xml" Id="R8e957fba4e6a4c2b" /><Relationship Type="http://schemas.openxmlformats.org/officeDocument/2006/relationships/tableStyles" Target="/ppt/tableStyles.xml" Id="Rfbefa34a8d5547c5" /><Relationship Type="http://schemas.openxmlformats.org/officeDocument/2006/relationships/slide" Target="/ppt/slides/slide1.xml" Id="R61b792a16bd44c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265d2e82d34c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2701a33e9045b4" /><Relationship Type="http://schemas.openxmlformats.org/officeDocument/2006/relationships/notesMaster" Target="/ppt/notesMasters/notesMaster1.xml" Id="R30ac09409fa64a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Install the included Manrope Regular and Manrope Medium fonts before editing. Click a text box to replace its sample copy. Every text line, divider and background is editable. Keep the logo proportions intact. Save an editable PowerPoint copy, then export the slide as a PNG for upload.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a55301072f42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f9a5a5cc9c42d4" /><Relationship Type="http://schemas.openxmlformats.org/officeDocument/2006/relationships/slideLayout" Target="/ppt/slideLayouts/slideLayout1.xml" Id="Ra3553c5c217f42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553c5c217f42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4afa7d5e24ab5" /><Relationship Type="http://schemas.openxmlformats.org/officeDocument/2006/relationships/image" Target="/ppt/media/image.png" Id="Rbc2804ff68374283" /><Relationship Type="http://schemas.openxmlformats.org/officeDocument/2006/relationships/hyperlink" Target="https://madisonamerica.org" TargetMode="External" Id="Reff96e20ef914972" /><Relationship Type="http://schemas.openxmlformats.org/officeDocument/2006/relationships/notesSlide" Target="/ppt/notesSlides/notesSlide1.xml" Id="R8066ec5bf5894a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2804ff68374283"/>
          <a:stretch xmlns:a="http://schemas.openxmlformats.org/drawingml/2006/main"/>
        </p:blipFill>
        <p:spPr>
          <a:xfrm xmlns:a="http://schemas.openxmlformats.org/drawingml/2006/main">
            <a:off x="381000" y="247650"/>
            <a:ext cx="2952750" cy="997551"/>
          </a:xfrm>
          <a:prstGeom xmlns:a="http://schemas.openxmlformats.org/drawingml/2006/main" prst="rect">
            <a:avLst/>
          </a:prstGeom>
        </p:spPr>
      </p:pic>
      <p:sp>
        <p:nvSpPr>
          <p:cNvPr id="2" name="layout-0-0">
            <a:extLst xmlns:a="http://schemas.openxmlformats.org/drawingml/2006/main">
              <a:ext uri="{FF2B5EF4-FFF2-40B4-BE49-F238E27FC236}">
                <a16:creationId xmlns:a16="http://schemas.microsoft.com/office/drawing/2014/main" id="{16176B9A-999C-4E61-9223-B7CFC567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049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B"/>
          </a:solidFill>
          <a:ln xmlns:a="http://schemas.openxmlformats.org/drawingml/2006/main" w="0">
            <a:noFill/>
          </a:ln>
        </p:spPr>
      </p:sp>
      <p:sp>
        <p:nvSpPr>
          <p:cNvPr id="3" name="editable-0-1">
            <a:extLst xmlns:a="http://schemas.openxmlformats.org/drawingml/2006/main">
              <a:ext uri="{FF2B5EF4-FFF2-40B4-BE49-F238E27FC236}">
                <a16:creationId xmlns:a16="http://schemas.microsoft.com/office/drawing/2014/main" id="{E460FB68-3ED3-49CF-945A-9507D27D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40681"/>
            <a:ext cx="10287000" cy="2479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spc="150" u="none">
                <a:solidFill>
                  <a:srgbClr val="596C80"/>
                </a:solidFill>
                <a:latin typeface="Manrope Medium"/>
                <a:ea typeface="Manrope Medium"/>
                <a:cs typeface="Manrope Medium"/>
              </a:defRPr>
            </a:pPr>
            <a:r>
              <a:rPr sz="1425" spc="150" u="none">
                <a:solidFill>
                  <a:srgbClr val="596C80"/>
                </a:solidFill>
                <a:latin typeface="Manrope Medium"/>
                <a:ea typeface="Manrope Medium"/>
                <a:cs typeface="Manrope Medium"/>
              </a:rPr>
              <a:t>FORUM</a:t>
            </a:r>
          </a:p>
        </p:txBody>
      </p:sp>
      <p:sp>
        <p:nvSpPr>
          <p:cNvPr id="4" name="editable-0-2">
            <a:extLst xmlns:a="http://schemas.openxmlformats.org/drawingml/2006/main">
              <a:ext uri="{FF2B5EF4-FFF2-40B4-BE49-F238E27FC236}">
                <a16:creationId xmlns:a16="http://schemas.microsoft.com/office/drawing/2014/main" id="{BE799318-1674-4802-BA5A-89E96F112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5498"/>
            <a:ext cx="10401300" cy="9003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75" spc="-210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5175" spc="-210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[Article headline]</a:t>
            </a:r>
          </a:p>
        </p:txBody>
      </p:sp>
      <p:sp>
        <p:nvSpPr>
          <p:cNvPr id="5" name="editable-0-3">
            <a:extLst xmlns:a="http://schemas.openxmlformats.org/drawingml/2006/main">
              <a:ext uri="{FF2B5EF4-FFF2-40B4-BE49-F238E27FC236}">
                <a16:creationId xmlns:a16="http://schemas.microsoft.com/office/drawing/2014/main" id="{26886E41-59BD-400C-A1C7-B6513E68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66548"/>
            <a:ext cx="10401300" cy="9003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175" spc="-210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5175" spc="-210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[Second headline line]</a:t>
            </a:r>
          </a:p>
        </p:txBody>
      </p:sp>
      <p:sp>
        <p:nvSpPr>
          <p:cNvPr id="6" name="editable-0-4">
            <a:extLst xmlns:a="http://schemas.openxmlformats.org/drawingml/2006/main">
              <a:ext uri="{FF2B5EF4-FFF2-40B4-BE49-F238E27FC236}">
                <a16:creationId xmlns:a16="http://schemas.microsoft.com/office/drawing/2014/main" id="{FB199068-4EA4-457B-867D-2A4C8569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22305"/>
            <a:ext cx="10287000" cy="339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spc="0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defRPr>
            </a:pPr>
            <a:r>
              <a:rPr sz="1950" spc="0" u="none">
                <a:solidFill>
                  <a:srgbClr val="142D4B"/>
                </a:solidFill>
                <a:latin typeface="Manrope Medium"/>
                <a:ea typeface="Manrope Medium"/>
                <a:cs typeface="Manrope Medium"/>
              </a:rPr>
              <a:t>[Author name]</a:t>
            </a:r>
          </a:p>
        </p:txBody>
      </p:sp>
      <p:sp>
        <p:nvSpPr>
          <p:cNvPr id="7" name="editable-0-5">
            <a:extLst xmlns:a="http://schemas.openxmlformats.org/drawingml/2006/main">
              <a:ext uri="{FF2B5EF4-FFF2-40B4-BE49-F238E27FC236}">
                <a16:creationId xmlns:a16="http://schemas.microsoft.com/office/drawing/2014/main" id="{5B2305AB-1891-41F3-AEE5-08537959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92173"/>
            <a:ext cx="7696200" cy="274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575" spc="0" u="none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[Subject or series]</a:t>
            </a:r>
          </a:p>
        </p:txBody>
      </p:sp>
      <p:sp>
        <p:nvSpPr>
          <p:cNvPr id="8" name="editable-0-6">
            <a:extLst xmlns:a="http://schemas.openxmlformats.org/drawingml/2006/main">
              <a:ext uri="{FF2B5EF4-FFF2-40B4-BE49-F238E27FC236}">
                <a16:creationId xmlns:a16="http://schemas.microsoft.com/office/drawing/2014/main" id="{3FC89CB9-926B-4099-A3F4-00885D84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892173"/>
            <a:ext cx="2133600" cy="274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575" spc="0" u="none">
                <a:solidFill>
                  <a:srgbClr val="596C80"/>
                </a:solidFill>
                <a:latin typeface="Manrope"/>
                <a:ea typeface="Manrope"/>
                <a:cs typeface="Manrope"/>
              </a:rPr>
              <a:t>[Publication date]</a:t>
            </a:r>
          </a:p>
        </p:txBody>
      </p:sp>
      <p:sp>
        <p:nvSpPr>
          <p:cNvPr id="9" name="editable-0-7">
            <a:extLst xmlns:a="http://schemas.openxmlformats.org/drawingml/2006/main">
              <a:ext uri="{FF2B5EF4-FFF2-40B4-BE49-F238E27FC236}">
                <a16:creationId xmlns:a16="http://schemas.microsoft.com/office/drawing/2014/main" id="{AB42FCE9-4E9E-45AC-8DB2-F0CE51105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463673"/>
            <a:ext cx="3429000" cy="274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spc="0" u="none">
                <a:solidFill>
                  <a:srgbClr val="596C80"/>
                </a:solidFill>
                <a:latin typeface="Manrope"/>
                <a:ea typeface="Manrope"/>
                <a:cs typeface="Manrope"/>
              </a:defRPr>
            </a:pPr>
            <a:r>
              <a:rPr sz="1575" spc="0" u="none">
                <a:solidFill>
                  <a:srgbClr val="596C80"/>
                </a:solidFill>
                <a:latin typeface="Manrope"/>
                <a:ea typeface="Manrope"/>
                <a:cs typeface="Manrope"/>
                <a:hlinkClick xmlns:r="http://schemas.openxmlformats.org/officeDocument/2006/relationships" r:id="Reff96e20ef914972"/>
              </a:rPr>
              <a:t>madisonamerica.org</a:t>
            </a:r>
          </a:p>
        </p:txBody>
      </p:sp>
    </p:spTree>
    <p:extLst>
      <p:ext uri="{BB962C8B-B14F-4D97-AF65-F5344CB8AC3E}">
        <p14:creationId xmlns:p14="http://schemas.microsoft.com/office/powerpoint/2010/main" val="10278151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2026-09-19T04:09:27.6530000Z</dcterms:created>
  <dcterms:modified xsi:type="dcterms:W3CDTF">2026-09-19T04:09:27.6530000Z</dcterms:modified>
</coreProperties>
</file>